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256" r:id="rId2"/>
    <p:sldId id="301" r:id="rId3"/>
    <p:sldId id="299" r:id="rId4"/>
    <p:sldId id="30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91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D50C32-9E30-4CC2-84BB-D548F183458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EFED38-658D-49E8-8D19-C65916EEF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630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93700B-784E-4AD1-A6D5-60BBB6AC173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594DD8-60CB-413B-B411-05353776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616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94DD8-60CB-413B-B411-053537764D3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6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94DD8-60CB-413B-B411-053537764D39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68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94DD8-60CB-413B-B411-053537764D39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6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94DD8-60CB-413B-B411-053537764D39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6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7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7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8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6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0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4680" y="1028918"/>
            <a:ext cx="3886200" cy="2895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bertus MT" pitchFamily="18" charset="0"/>
              </a:rPr>
              <a:t>How to Make a </a:t>
            </a:r>
            <a:r>
              <a:rPr lang="en-US" dirty="0" smtClean="0">
                <a:latin typeface="Albertus MT" pitchFamily="18" charset="0"/>
              </a:rPr>
              <a:t>Good Referral</a:t>
            </a:r>
            <a:r>
              <a:rPr lang="en-US" dirty="0" smtClean="0">
                <a:latin typeface="Albertus MT" pitchFamily="18" charset="0"/>
              </a:rPr>
              <a:t/>
            </a:r>
            <a:br>
              <a:rPr lang="en-US" dirty="0" smtClean="0">
                <a:latin typeface="Albertus MT" pitchFamily="18" charset="0"/>
              </a:rPr>
            </a:br>
            <a:r>
              <a:rPr lang="en-US" sz="2400" dirty="0">
                <a:latin typeface="Albertus MT" pitchFamily="18" charset="0"/>
              </a:rPr>
              <a:t/>
            </a:r>
            <a:br>
              <a:rPr lang="en-US" sz="2400" dirty="0">
                <a:latin typeface="Albertus MT" pitchFamily="18" charset="0"/>
              </a:rPr>
            </a:br>
            <a:r>
              <a:rPr lang="en-US" sz="2400" dirty="0" smtClean="0">
                <a:latin typeface="Albertus MT" pitchFamily="18" charset="0"/>
              </a:rPr>
              <a:t>Marti </a:t>
            </a:r>
            <a:r>
              <a:rPr lang="en-US" sz="2400" dirty="0" err="1" smtClean="0">
                <a:latin typeface="Albertus MT" pitchFamily="18" charset="0"/>
              </a:rPr>
              <a:t>Maltby</a:t>
            </a:r>
            <a:r>
              <a:rPr lang="en-US" sz="2400" dirty="0" smtClean="0">
                <a:latin typeface="Albertus MT" pitchFamily="18" charset="0"/>
              </a:rPr>
              <a:t/>
            </a:r>
            <a:br>
              <a:rPr lang="en-US" sz="2400" dirty="0" smtClean="0">
                <a:latin typeface="Albertus MT" pitchFamily="18" charset="0"/>
              </a:rPr>
            </a:br>
            <a:r>
              <a:rPr lang="en-US" sz="2400" dirty="0" smtClean="0">
                <a:latin typeface="Albertus MT" pitchFamily="18" charset="0"/>
              </a:rPr>
              <a:t>Program Director</a:t>
            </a:r>
            <a:endParaRPr lang="en-US" sz="2400" dirty="0">
              <a:latin typeface="Albertus M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4" t="34603" r="5436" b="7937"/>
          <a:stretch/>
        </p:blipFill>
        <p:spPr>
          <a:xfrm>
            <a:off x="6960563" y="5920276"/>
            <a:ext cx="2188027" cy="9377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2602992" cy="13167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191000" y="746107"/>
            <a:ext cx="0" cy="3276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C_word template_botto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05"/>
          <a:stretch/>
        </p:blipFill>
        <p:spPr bwMode="auto">
          <a:xfrm>
            <a:off x="0" y="5584825"/>
            <a:ext cx="16084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OC_word template_bottom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34" t="21803" r="4511" b="14464"/>
          <a:stretch/>
        </p:blipFill>
        <p:spPr bwMode="auto">
          <a:xfrm>
            <a:off x="5714999" y="6389138"/>
            <a:ext cx="1245563" cy="44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19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0"/>
            <a:ext cx="1367469" cy="691741"/>
          </a:xfrm>
          <a:prstGeom prst="rect">
            <a:avLst/>
          </a:prstGeom>
        </p:spPr>
      </p:pic>
      <p:pic>
        <p:nvPicPr>
          <p:cNvPr id="1026" name="Picture 2" descr="HOC_word template_bottom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05"/>
          <a:stretch/>
        </p:blipFill>
        <p:spPr bwMode="auto">
          <a:xfrm>
            <a:off x="0" y="5584825"/>
            <a:ext cx="16084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8152381" imgH="5334745"/>
        </mc:Choice>
        <mc:Fallback>
          <p:control name="ShockwaveFlash1" r:id="rId2" imgW="8152381" imgH="5334745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609600"/>
                  <a:ext cx="8153400" cy="5334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9367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0"/>
            <a:ext cx="1367469" cy="691741"/>
          </a:xfrm>
          <a:prstGeom prst="rect">
            <a:avLst/>
          </a:prstGeom>
        </p:spPr>
      </p:pic>
      <p:pic>
        <p:nvPicPr>
          <p:cNvPr id="1026" name="Picture 2" descr="HOC_word template_bott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05"/>
          <a:stretch/>
        </p:blipFill>
        <p:spPr bwMode="auto">
          <a:xfrm>
            <a:off x="0" y="5584825"/>
            <a:ext cx="16084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066800"/>
            <a:ext cx="800100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Albertus MT" pitchFamily="18" charset="0"/>
              </a:rPr>
              <a:t>To Make a Good Referral: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lbertus MT" pitchFamily="18" charset="0"/>
              </a:rPr>
              <a:t>Know why you are referring your client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lbertus MT" pitchFamily="18" charset="0"/>
              </a:rPr>
              <a:t>Know </a:t>
            </a:r>
            <a:r>
              <a:rPr lang="en-US" sz="2800" dirty="0">
                <a:latin typeface="Albertus MT" pitchFamily="18" charset="0"/>
              </a:rPr>
              <a:t>who you are referring your client to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lbertus MT" pitchFamily="18" charset="0"/>
              </a:rPr>
              <a:t>Discriminate in what information you include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lbertus MT" pitchFamily="18" charset="0"/>
              </a:rPr>
              <a:t>Have a point</a:t>
            </a:r>
            <a:endParaRPr lang="en-US" sz="2800" dirty="0" smtClean="0">
              <a:latin typeface="Albertus MT" pitchFamily="18" charset="0"/>
            </a:endParaRP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lbertus MT" pitchFamily="18" charset="0"/>
              </a:rPr>
              <a:t>Prepare </a:t>
            </a:r>
            <a:r>
              <a:rPr lang="en-US" sz="2800" dirty="0" smtClean="0">
                <a:latin typeface="Albertus MT" pitchFamily="18" charset="0"/>
              </a:rPr>
              <a:t>both sides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lbertus MT" pitchFamily="18" charset="0"/>
              </a:rPr>
              <a:t>Accompany the client if possible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latin typeface="Albertus MT" pitchFamily="18" charset="0"/>
              </a:rPr>
              <a:t>Follow up with both sides</a:t>
            </a:r>
          </a:p>
        </p:txBody>
      </p:sp>
    </p:spTree>
    <p:extLst>
      <p:ext uri="{BB962C8B-B14F-4D97-AF65-F5344CB8AC3E}">
        <p14:creationId xmlns:p14="http://schemas.microsoft.com/office/powerpoint/2010/main" val="137149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0"/>
            <a:ext cx="1367469" cy="691741"/>
          </a:xfrm>
          <a:prstGeom prst="rect">
            <a:avLst/>
          </a:prstGeom>
        </p:spPr>
      </p:pic>
      <p:pic>
        <p:nvPicPr>
          <p:cNvPr id="1026" name="Picture 2" descr="HOC_word template_bott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05"/>
          <a:stretch/>
        </p:blipFill>
        <p:spPr bwMode="auto">
          <a:xfrm>
            <a:off x="0" y="5584825"/>
            <a:ext cx="16084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295400"/>
            <a:ext cx="8001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lbertus MT" pitchFamily="18" charset="0"/>
              </a:rPr>
              <a:t>Marti </a:t>
            </a:r>
            <a:r>
              <a:rPr lang="en-US" sz="3200" dirty="0" err="1" smtClean="0">
                <a:latin typeface="Albertus MT" pitchFamily="18" charset="0"/>
              </a:rPr>
              <a:t>Maltby</a:t>
            </a:r>
            <a:endParaRPr lang="en-US" sz="3200" dirty="0" smtClean="0">
              <a:latin typeface="Albertus MT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lbertus MT" pitchFamily="18" charset="0"/>
              </a:rPr>
              <a:t>Program Director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lbertus MT" pitchFamily="18" charset="0"/>
              </a:rPr>
              <a:t>House of Charity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lbertus MT" pitchFamily="18" charset="0"/>
              </a:rPr>
              <a:t>m.maltby@houseofcharity.org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lbertus MT" pitchFamily="18" charset="0"/>
              </a:rPr>
              <a:t>612-594-2005</a:t>
            </a:r>
            <a:endParaRPr lang="en-US" sz="2800" dirty="0" smtClean="0">
              <a:latin typeface="Albertu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lnerable Adult Reporting">
  <a:themeElements>
    <a:clrScheme name="Custom 2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D2232A"/>
      </a:accent1>
      <a:accent2>
        <a:srgbClr val="B2A97E"/>
      </a:accent2>
      <a:accent3>
        <a:srgbClr val="7BA031"/>
      </a:accent3>
      <a:accent4>
        <a:srgbClr val="408AA1"/>
      </a:accent4>
      <a:accent5>
        <a:srgbClr val="424E5B"/>
      </a:accent5>
      <a:accent6>
        <a:srgbClr val="E2A856"/>
      </a:accent6>
      <a:hlink>
        <a:srgbClr val="D2232A"/>
      </a:hlink>
      <a:folHlink>
        <a:srgbClr val="BBB0A6"/>
      </a:folHlink>
    </a:clrScheme>
    <a:fontScheme name="Custom 1">
      <a:majorFont>
        <a:latin typeface="Century Gothic"/>
        <a:ea typeface=""/>
        <a:cs typeface=""/>
      </a:majorFont>
      <a:minorFont>
        <a:latin typeface="Adobe Caslo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Vulnerable Adult Reporting</Template>
  <TotalTime>391</TotalTime>
  <Words>62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Vulnerable Adult Reporting</vt:lpstr>
      <vt:lpstr>How to Make a Good Referral  Marti Maltby Program Director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Bad Referral  Marti Maltby Program Director</dc:title>
  <dc:creator>HOC</dc:creator>
  <cp:lastModifiedBy>HOC</cp:lastModifiedBy>
  <cp:revision>17</cp:revision>
  <cp:lastPrinted>2013-12-20T20:14:05Z</cp:lastPrinted>
  <dcterms:created xsi:type="dcterms:W3CDTF">2014-01-09T15:54:14Z</dcterms:created>
  <dcterms:modified xsi:type="dcterms:W3CDTF">2014-10-20T15:12:14Z</dcterms:modified>
</cp:coreProperties>
</file>